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0" d="100"/>
          <a:sy n="100" d="100"/>
        </p:scale>
        <p:origin x="174" y="-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Living by the fringes of God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“There comes a time when one must take a position that is neither safe, nor political, nor popular, but he or she must take it because conscience tells him it is right.”  MLK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Text: Num. 15:37-41 &amp; Luke 8:40-48 AMP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994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1270000"/>
            <a:ext cx="8001000" cy="1400629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Living by the fringes of God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I. When we live by the fringes of faith we make a declarative statement that we belong to God.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060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131" y="1480783"/>
            <a:ext cx="8001000" cy="112885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Living by the fringes of God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967156"/>
            <a:ext cx="6400800" cy="194733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II. When we live through the fringes of life a testimony is established that God is real no matter how hard the test.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678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000251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Living by the fringes of God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III. When we live on the fringes of God we activate the supernatural of God.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Conclusion:  When we live in the fringes of God, we become free, whole and delivered!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420967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</TotalTime>
  <Words>153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Living by the fringes of God</vt:lpstr>
      <vt:lpstr>Living by the fringes of God</vt:lpstr>
      <vt:lpstr>Living by the fringes of God</vt:lpstr>
      <vt:lpstr>Living by the fringes of God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Living by the fringes of God</dc:title>
  <dc:creator>Olympia Harper</dc:creator>
  <cp:lastModifiedBy>Olympia Harper</cp:lastModifiedBy>
  <cp:revision>2</cp:revision>
  <dcterms:created xsi:type="dcterms:W3CDTF">2017-02-23T19:23:29Z</dcterms:created>
  <dcterms:modified xsi:type="dcterms:W3CDTF">2017-02-23T19:41:20Z</dcterms:modified>
</cp:coreProperties>
</file>